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7566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6677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2741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22801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6911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5469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8053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4423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533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715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853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787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1890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5719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436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138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869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86024C-3225-4B08-BFF3-1B934FCD6E26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A2608-DE32-40B3-AB14-25B461539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51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12619"/>
            <a:ext cx="8825658" cy="5033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Классный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708" y="3309257"/>
            <a:ext cx="11097491" cy="3251200"/>
          </a:xfrm>
          <a:solidFill>
            <a:schemeClr val="tx2">
              <a:lumMod val="9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ru-RU" sz="16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Казаки </a:t>
            </a:r>
            <a:r>
              <a:rPr lang="ru-RU" sz="16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герои</a:t>
            </a:r>
          </a:p>
          <a:p>
            <a:pPr algn="ctr"/>
            <a:r>
              <a:rPr lang="ru-RU" sz="16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Легендарная пластунская дивизия</a:t>
            </a:r>
            <a:endParaRPr lang="ru-RU" sz="16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            </a:t>
            </a:r>
          </a:p>
          <a:p>
            <a:pPr algn="r"/>
            <a:r>
              <a:rPr lang="ru-RU" sz="5500" dirty="0" smtClean="0">
                <a:solidFill>
                  <a:srgbClr val="002060"/>
                </a:solidFill>
              </a:rPr>
              <a:t>                                                                  </a:t>
            </a:r>
            <a:r>
              <a:rPr lang="ru-RU" sz="5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sz="5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Мацкевич С.П.</a:t>
            </a:r>
            <a:endParaRPr lang="ru-RU" sz="5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03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60764" y="1447800"/>
            <a:ext cx="8719849" cy="4572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перелистали несколько страниц истории родного края, узнали о легендарных сынах Кубани. Их имена воплотились в названиях улиц нашего края, о них написаны книги.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будем помнить о них и постараемся быть достойными их заслуг.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7987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886691"/>
            <a:ext cx="6673093" cy="5133109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solidFill>
                  <a:srgbClr val="222222"/>
                </a:solidFill>
                <a:latin typeface="&amp;quot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&amp;quot"/>
                <a:ea typeface="Times New Roman" panose="02020603050405020304" pitchFamily="18" charset="0"/>
              </a:rPr>
              <a:t>Казаки-кубанцы всегда били иноземцев-захватчиков, они сражались в Отечественной войне1812 года, они обороняли Севастополь в 1854-1855 годах. Их второй пластунский батальон за отличие при обороне Севастополя жалован был Георгиевским знаменем. Казаки бывали на Балканах и в Маньчжурии, в лесах восточной Пруссии и в песках Багдада. Кубанцы бывали на Карпатах и в Берлине. По примеру своих предков просим сформировать Кубанскую пластунскую дивизию. Наши пластуны в боях за Родину покажут проклятому врагу, кто такой казак».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1884218" y="-1108364"/>
            <a:ext cx="952500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0" y="1399309"/>
            <a:ext cx="4475017" cy="38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5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2718" y="1447800"/>
            <a:ext cx="5101567" cy="4572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&amp;quot"/>
                <a:ea typeface="Times New Roman" panose="02020603050405020304" pitchFamily="18" charset="0"/>
              </a:rPr>
              <a:t>Боевую казачью форму надели 6600 кубанцев, из них – 700 добровольцев. Кубань экипировала своих бойцов казачьей формой (бешметы, черкески, кубанки, башлыки), отковала для каждого казака кинжалы, снабдила продовольствием и обратилась к ним с наказом разгромить немецко-фашистских захватчиков, добить кровавого зверя в его собственном логове, отомстить за пролитую безвинную кровь и слезы советских людей, вызволить угнанных в немецкую неволю сестёр, братьев и матерей.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9" y="1323109"/>
            <a:ext cx="5479779" cy="3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23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5" y="1995054"/>
            <a:ext cx="5292437" cy="4087091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F5A408"/>
              </a:buClr>
            </a:pPr>
            <a:r>
              <a:rPr lang="ru-RU" sz="19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Особое место среди них занимают боевые дела Краснодарской пластунской дивизии. Сформирована она была в разгар жестоких боев на советско-германском фронте,  осенью 1943 года. Тут были использованы традиции формирования казачьих частей в дореволюционный период. Вместо рот были сформированы сотни. Форма казачья: кинжалы, шаровары, бешметы, черкески, шапки-кубанки, башлыки. Дивизия считалась наиболее мобильной среди других соединений на фронте. Во всех проведенных боях полки дивизии действовали стремительно и наносили ощутимые потери врагу, добывая Великую Победу 1945 года.</a:t>
            </a:r>
            <a:endParaRPr lang="ru-RU" sz="13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Clr>
                <a:srgbClr val="F5A408"/>
              </a:buClr>
            </a:pPr>
            <a:endParaRPr lang="ru-RU" sz="19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149927"/>
            <a:ext cx="5430982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8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449393"/>
            <a:ext cx="5181599" cy="59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85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36" y="872836"/>
            <a:ext cx="8664431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51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7" y="1447800"/>
            <a:ext cx="6326728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 И. Панкратьев родился 2 мая 1922 года в городе Невель Псковской области.  В сентябре 1941 года по комсомольской путевке призван в ряды Красной Армии, а с 19 сентября 1941 года он – в действующей армии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Волховском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фронте. После окончания курсов младших лейтенантов в должности командира взвода 82-мм минометов сражался с немецко-фашистскими захватчиками в составе 57-й отдельной стрелковой бригады.  С июля 1942 года Н.И. Панкратьев на Северо-Кавказском фронте. В тяжелых оборонительных боях в должности командира минометной роты отражал атаки фашистов на Грозненском направлении. В сентябре 1943 года направлен в 36-й пластунский полк 9-й Краснодарской пластунской дивизии, под знаменем которой прошел долгий, трудный, но славный боевой путь от быстрой Кубани до многоводной Эльбы, от Краснодара до Праги в должности командира 120-мм батареи, в этой должности и закончил войну.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6" y="831330"/>
            <a:ext cx="3849785" cy="46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9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84616" y="1357745"/>
            <a:ext cx="6118911" cy="466205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кавалер ордена Славы. Помощник командира  взвода разведки 193 пластунского стрелкового полка. Родился  в станице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Бриньковской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Великой Отечественной войны на фронте стал разведчиком. Воевал в составе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 пластунского стрелкового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полка. Участвовал в боях за освобождение  Польши. Войну закончил в Чехословакии.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0" y="868682"/>
            <a:ext cx="3103417" cy="48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8846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447800"/>
            <a:ext cx="9476509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Вениамин Травкин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 зачислен подносчиком в сотню ПТР (противотанковых ружей) 193-го пластунского полка в марте 1944 года. И прошел весь долгий и трудный боевой путь от Краснодара до Праги в роте ПТР. Был он молод, небольшого роста, бывалые пластуны шутили: «Ростом мал, а ружье получил большое».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В феврале 1945 года, шли бои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Нейдорф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 правом фланге полка фашисты овладели фольварком, простреливали и подступы к селению. В составе группы для освобождения фольварка был и рядовой Травкин. Когда отгремел бой, Вениамин Травкин заметил, что среди них нет командира. Нашел он младшего лейтенанта подорвавшегося на мине, в бесчувственном состоянии.   Травкин вынес своего командира в безопасное место, а затем отправил его в медпункт. За спасение жизни командира был награжден медалью «За отвагу». В последующих боях к награде добавился орден Красной Звезды и медаль «За боевые заслуги».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После окончания войны Травкин с полком вернулся в Краснодар, а в 1946 году уволился в запас.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67819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</TotalTime>
  <Words>674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&amp;quot</vt:lpstr>
      <vt:lpstr>Arial</vt:lpstr>
      <vt:lpstr>Century Gothic</vt:lpstr>
      <vt:lpstr>Times New Roman</vt:lpstr>
      <vt:lpstr>Wingdings 3</vt:lpstr>
      <vt:lpstr>Ион</vt:lpstr>
      <vt:lpstr>       Классный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Классный час</dc:title>
  <dc:creator>metod1</dc:creator>
  <cp:lastModifiedBy>metod2</cp:lastModifiedBy>
  <cp:revision>11</cp:revision>
  <dcterms:created xsi:type="dcterms:W3CDTF">2021-01-27T07:42:03Z</dcterms:created>
  <dcterms:modified xsi:type="dcterms:W3CDTF">2021-01-27T10:26:55Z</dcterms:modified>
</cp:coreProperties>
</file>