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BAE-6141-494F-A25B-1E0DC07A0CF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8383-BFD4-41F4-B146-2B8C15F5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5BAE-6141-494F-A25B-1E0DC07A0CF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8383-BFD4-41F4-B146-2B8C15F5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i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Проект  «Казак-воин»</a:t>
            </a:r>
            <a:endParaRPr lang="ru-RU" sz="8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1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3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latin typeface="Monotype Corsiva" panose="03010101010201010101" pitchFamily="66" charset="0"/>
              </a:rPr>
              <a:t>Аллен Даллес </a:t>
            </a:r>
            <a:br>
              <a:rPr lang="ru-RU" sz="3200" b="1" i="1" smtClean="0">
                <a:latin typeface="Monotype Corsiva" panose="03010101010201010101" pitchFamily="66" charset="0"/>
              </a:rPr>
            </a:br>
            <a:r>
              <a:rPr lang="ru-RU" sz="3200" b="1" i="1" smtClean="0">
                <a:latin typeface="Monotype Corsiva" panose="03010101010201010101" pitchFamily="66" charset="0"/>
              </a:rPr>
              <a:t>Директор ЦРУ 1953-1961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1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latin typeface="Monotype Corsiva" panose="03010101010201010101" pitchFamily="66" charset="0"/>
              </a:rPr>
              <a:t>Аллен Даллес </a:t>
            </a:r>
            <a:br>
              <a:rPr lang="ru-RU" sz="3200" b="1" i="1" smtClean="0">
                <a:latin typeface="Monotype Corsiva" panose="03010101010201010101" pitchFamily="66" charset="0"/>
              </a:rPr>
            </a:br>
            <a:r>
              <a:rPr lang="ru-RU" sz="3200" b="1" i="1" smtClean="0">
                <a:latin typeface="Monotype Corsiva" panose="03010101010201010101" pitchFamily="66" charset="0"/>
              </a:rPr>
              <a:t>Директор ЦРУ 1953-1961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i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Проект  «Казак-воин»</a:t>
            </a:r>
            <a:endParaRPr lang="ru-RU" sz="8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4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Тема Office</vt:lpstr>
      <vt:lpstr>Проект  «Казак-воин»</vt:lpstr>
      <vt:lpstr>Аллен Даллес  Директор ЦРУ 1953-1961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Аллен Даллес  Директор ЦРУ 1953-1961</vt:lpstr>
      <vt:lpstr>Проект  «Казак-воин»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«Казак-воин»</dc:title>
  <dc:creator>Res-centr</dc:creator>
  <cp:lastModifiedBy>Res-centr</cp:lastModifiedBy>
  <cp:revision>1</cp:revision>
  <dcterms:created xsi:type="dcterms:W3CDTF">2020-02-10T10:56:03Z</dcterms:created>
  <dcterms:modified xsi:type="dcterms:W3CDTF">2020-02-10T10:56:03Z</dcterms:modified>
</cp:coreProperties>
</file>